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70" r:id="rId5"/>
    <p:sldId id="258" r:id="rId6"/>
    <p:sldId id="263" r:id="rId7"/>
    <p:sldId id="261" r:id="rId8"/>
    <p:sldId id="262" r:id="rId9"/>
    <p:sldId id="274" r:id="rId10"/>
    <p:sldId id="269" r:id="rId11"/>
    <p:sldId id="264" r:id="rId12"/>
    <p:sldId id="271" r:id="rId13"/>
    <p:sldId id="273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10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99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06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0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6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8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43FF98-1A9A-4B10-85E8-11624C7E2C8D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09EF52-22C5-42EA-BDA9-E71340CE32E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GYMLIT</a:t>
            </a:r>
            <a:r>
              <a:rPr lang="cs-CZ" dirty="0" smtClean="0">
                <a:solidFill>
                  <a:schemeClr val="tx1"/>
                </a:solidFill>
              </a:rPr>
              <a:t>FOTO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2019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422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36124" y="2485505"/>
            <a:ext cx="190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T. Kříž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46" y="1862888"/>
            <a:ext cx="6034087" cy="4022725"/>
          </a:xfrm>
        </p:spPr>
      </p:pic>
    </p:spTree>
    <p:extLst>
      <p:ext uri="{BB962C8B-B14F-4D97-AF65-F5344CB8AC3E}">
        <p14:creationId xmlns:p14="http://schemas.microsoft.com/office/powerpoint/2010/main" val="7573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ARTEFAKT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46415" y="2103120"/>
            <a:ext cx="99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T. Burian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987579"/>
            <a:ext cx="2870897" cy="402272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78" y="1987579"/>
            <a:ext cx="3017045" cy="40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ARTEFAKT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97280" y="2103120"/>
            <a:ext cx="152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/>
              <a:t>J. Šedivá</a:t>
            </a:r>
            <a:r>
              <a:rPr lang="cs-CZ" dirty="0"/>
              <a:t>	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18" y="2091169"/>
            <a:ext cx="3879553" cy="3532909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39" y="2091169"/>
            <a:ext cx="4711731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ARTEFAKT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6212" y="2103120"/>
            <a:ext cx="176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/>
              <a:t>K. Lednická</a:t>
            </a:r>
            <a:r>
              <a:rPr lang="cs-CZ" dirty="0"/>
              <a:t>	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9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40822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ARTEFAKT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022" y="2103120"/>
            <a:ext cx="182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/>
              <a:t>B. </a:t>
            </a:r>
            <a:r>
              <a:rPr lang="cs-CZ" dirty="0" err="1" smtClean="0"/>
              <a:t>Kramná</a:t>
            </a:r>
            <a:r>
              <a:rPr lang="cs-CZ" dirty="0"/>
              <a:t>	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74" y="1846263"/>
            <a:ext cx="6050178" cy="4022725"/>
          </a:xfrm>
        </p:spPr>
      </p:pic>
    </p:spTree>
    <p:extLst>
      <p:ext uri="{BB962C8B-B14F-4D97-AF65-F5344CB8AC3E}">
        <p14:creationId xmlns:p14="http://schemas.microsoft.com/office/powerpoint/2010/main" val="13098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64029" y="2136371"/>
            <a:ext cx="79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T. KŘÍŽ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1" y="1879514"/>
            <a:ext cx="4022725" cy="4022725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27" y="2321037"/>
            <a:ext cx="4440385" cy="29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A. Vyšehradská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2" y="1845734"/>
            <a:ext cx="3775386" cy="43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46415" y="2103120"/>
            <a:ext cx="9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J. Šedivá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1846262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22261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97033" y="2019993"/>
            <a:ext cx="222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D. </a:t>
            </a:r>
            <a:r>
              <a:rPr lang="cs-CZ" dirty="0" err="1" smtClean="0"/>
              <a:t>Špírková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63" y="201999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9660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76945" y="2527069"/>
            <a:ext cx="14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M. Burešová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44" y="1921077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7488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04356" y="3009207"/>
            <a:ext cx="16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K. ČERVENKOVÁ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2" y="1970954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4469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30285" y="2485505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J. Prášek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91" y="1846263"/>
            <a:ext cx="7152143" cy="4022725"/>
          </a:xfrm>
        </p:spPr>
      </p:pic>
    </p:spTree>
    <p:extLst>
      <p:ext uri="{BB962C8B-B14F-4D97-AF65-F5344CB8AC3E}">
        <p14:creationId xmlns:p14="http://schemas.microsoft.com/office/powerpoint/2010/main" val="26840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30284" y="2485505"/>
            <a:ext cx="256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V. </a:t>
            </a:r>
            <a:r>
              <a:rPr lang="cs-CZ" dirty="0" err="1" smtClean="0"/>
              <a:t>Lachmannová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79" y="2020830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5220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54</Words>
  <Application>Microsoft Office PowerPoint</Application>
  <PresentationFormat>Širokoúhlá obrazovka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Retrospektiva</vt:lpstr>
      <vt:lpstr>GYMLITFOTO</vt:lpstr>
      <vt:lpstr>ČLOVĚK</vt:lpstr>
      <vt:lpstr>ČLOVĚK</vt:lpstr>
      <vt:lpstr>ČLOVĚK</vt:lpstr>
      <vt:lpstr>ČLOVĚK</vt:lpstr>
      <vt:lpstr>PŘÍRODA</vt:lpstr>
      <vt:lpstr>PŘÍRODA</vt:lpstr>
      <vt:lpstr>PŘÍRODA</vt:lpstr>
      <vt:lpstr>PŘÍRODA</vt:lpstr>
      <vt:lpstr>PŘÍRODA</vt:lpstr>
      <vt:lpstr>ARTEFAKT</vt:lpstr>
      <vt:lpstr>ARTEFAKT</vt:lpstr>
      <vt:lpstr>ARTEFAKT</vt:lpstr>
      <vt:lpstr>ARTEFAKT</vt:lpstr>
    </vt:vector>
  </TitlesOfParts>
  <Company>Gymnázium Litoměřická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GYMLITFOTO</dc:title>
  <dc:creator>Petr Plachý</dc:creator>
  <cp:lastModifiedBy>Petr Plachý</cp:lastModifiedBy>
  <cp:revision>10</cp:revision>
  <dcterms:created xsi:type="dcterms:W3CDTF">2018-05-15T12:10:02Z</dcterms:created>
  <dcterms:modified xsi:type="dcterms:W3CDTF">2019-05-24T11:30:54Z</dcterms:modified>
</cp:coreProperties>
</file>