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7" r:id="rId4"/>
    <p:sldId id="266" r:id="rId5"/>
    <p:sldId id="264" r:id="rId6"/>
    <p:sldId id="268" r:id="rId7"/>
    <p:sldId id="269" r:id="rId8"/>
    <p:sldId id="273" r:id="rId9"/>
    <p:sldId id="275" r:id="rId10"/>
    <p:sldId id="263" r:id="rId11"/>
    <p:sldId id="259" r:id="rId12"/>
    <p:sldId id="276" r:id="rId13"/>
    <p:sldId id="261" r:id="rId14"/>
    <p:sldId id="277" r:id="rId15"/>
    <p:sldId id="262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88"/>
    <p:restoredTop sz="94666"/>
  </p:normalViewPr>
  <p:slideViewPr>
    <p:cSldViewPr snapToGrid="0" snapToObjects="1">
      <p:cViewPr varScale="1">
        <p:scale>
          <a:sx n="175" d="100"/>
          <a:sy n="175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47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21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494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843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70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57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152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98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81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366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4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08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03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06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82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49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55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C42B5C-8C50-F642-851A-A385E0395CD4}" type="datetimeFigureOut">
              <a:rPr lang="cs-CZ" smtClean="0"/>
              <a:t>14.05.20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284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65EC4-EAB0-414B-89D7-A043222EA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GYMLIT</a:t>
            </a:r>
            <a:r>
              <a:rPr lang="cs-CZ" dirty="0"/>
              <a:t>FOTO 2020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6F87EA-F9B3-DF42-BED1-0C765A68A7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</p:spTree>
    <p:extLst>
      <p:ext uri="{BB962C8B-B14F-4D97-AF65-F5344CB8AC3E}">
        <p14:creationId xmlns:p14="http://schemas.microsoft.com/office/powerpoint/2010/main" val="188469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017061-7AC5-A640-8CB3-F083932E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CHLUPÁČOVÁ Anna – 3. místo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F3D7D987-810D-164A-B2FE-99A36D27D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171" y="1694717"/>
            <a:ext cx="6884377" cy="5163283"/>
          </a:xfrm>
        </p:spPr>
      </p:pic>
    </p:spTree>
    <p:extLst>
      <p:ext uri="{BB962C8B-B14F-4D97-AF65-F5344CB8AC3E}">
        <p14:creationId xmlns:p14="http://schemas.microsoft.com/office/powerpoint/2010/main" val="36180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27D567-83D7-6A4C-A91B-A2D18D66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BROŽOVÁ Eva – ČESTNÉ UZNÁNÍ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185B15A-6AF9-9144-9572-DF543B6B1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2209" y="2065867"/>
            <a:ext cx="6388893" cy="4259262"/>
          </a:xfrm>
        </p:spPr>
      </p:pic>
    </p:spTree>
    <p:extLst>
      <p:ext uri="{BB962C8B-B14F-4D97-AF65-F5344CB8AC3E}">
        <p14:creationId xmlns:p14="http://schemas.microsoft.com/office/powerpoint/2010/main" val="306351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F7EBD-929A-974A-B23C-0F2629D4A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GYMLIT</a:t>
            </a:r>
            <a:r>
              <a:rPr lang="cs-CZ" dirty="0"/>
              <a:t>FOTO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CEF7844-E90B-A749-B337-20830CDD8A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ARTEFAKT</a:t>
            </a:r>
          </a:p>
        </p:txBody>
      </p:sp>
    </p:spTree>
    <p:extLst>
      <p:ext uri="{BB962C8B-B14F-4D97-AF65-F5344CB8AC3E}">
        <p14:creationId xmlns:p14="http://schemas.microsoft.com/office/powerpoint/2010/main" val="145371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CD76B-37A1-BA4F-A318-2148D933B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ZEMÁNKOVÁ Anna - 1. místo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CBDE1C3-3224-1645-BD37-DF66F0E80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22" y="1626409"/>
            <a:ext cx="6932155" cy="51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1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0E715-F24E-574B-A8FF-4577E4C5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KUNÍKOVÁ Stáza, MICHNA Adam - 2. místo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9557435-4883-B345-8584-1CA8755B0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2017372"/>
            <a:ext cx="4064000" cy="39243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40B2BFA-0379-344D-8122-E82613E93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237" y="1837937"/>
            <a:ext cx="2588906" cy="460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8B6C2A-9F93-4445-800C-2CF5E29BA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ŠEDIVÁ Jolana - 3.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66A791F-DDED-4343-BA25-2F1EE7ADD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433" y="1670845"/>
            <a:ext cx="5798567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579F09-156A-DB4D-A761-57FB0D42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12" y="1602847"/>
            <a:ext cx="5551955" cy="44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7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11B36-5AED-4F4C-A937-3A8594DC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KŘÍŽ Tadeáš – čestné uznání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DAD484D-F1ED-4F44-BED4-7DB8E2500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435" y="2144712"/>
            <a:ext cx="4770194" cy="317976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07CCAD4-038A-134D-9230-C772CA69D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55" y="1807027"/>
            <a:ext cx="3086100" cy="4114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3DBFE35-E607-674E-B3BA-2CCACAA18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509" y="1079499"/>
            <a:ext cx="3523036" cy="46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2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777E02-D3D2-1344-BC07-E2627DE7F4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GYMLIT</a:t>
            </a:r>
            <a:r>
              <a:rPr lang="cs-CZ" dirty="0"/>
              <a:t>FOTO 2020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35469B-EE62-A846-90F0-3AA9F859C3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ČLOVĚK</a:t>
            </a:r>
          </a:p>
        </p:txBody>
      </p:sp>
    </p:spTree>
    <p:extLst>
      <p:ext uri="{BB962C8B-B14F-4D97-AF65-F5344CB8AC3E}">
        <p14:creationId xmlns:p14="http://schemas.microsoft.com/office/powerpoint/2010/main" val="228514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VÁVROVÁ Šárka – 1. místo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2" y="2378869"/>
            <a:ext cx="4762500" cy="3175000"/>
          </a:xfrm>
        </p:spPr>
      </p:pic>
    </p:spTree>
    <p:extLst>
      <p:ext uri="{BB962C8B-B14F-4D97-AF65-F5344CB8AC3E}">
        <p14:creationId xmlns:p14="http://schemas.microsoft.com/office/powerpoint/2010/main" val="100877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33326-4B34-BF45-81F1-77414088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VYŠEHRADSKÁ Anna – 2. místo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95C87E-9FCC-CE4D-8FD7-1D2F99A2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331" y="0"/>
            <a:ext cx="4035669" cy="68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5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C5BA5-8035-9C45-B232-A2327F079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KŘÍŽ Tadeáš – 3. místo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DEA061-7A82-5145-B0D8-6106B7376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870" y="758947"/>
            <a:ext cx="5340106" cy="53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5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99235-A7A4-D64D-A464-233BAFB41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GYMLIT</a:t>
            </a:r>
            <a:r>
              <a:rPr lang="cs-CZ" dirty="0"/>
              <a:t>FOTO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AF1A4C-1645-D947-B1CE-E55A5DADE1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PŘÍRODA</a:t>
            </a:r>
          </a:p>
        </p:txBody>
      </p:sp>
    </p:spTree>
    <p:extLst>
      <p:ext uri="{BB962C8B-B14F-4D97-AF65-F5344CB8AC3E}">
        <p14:creationId xmlns:p14="http://schemas.microsoft.com/office/powerpoint/2010/main" val="307085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979692-E7CF-FB4E-8974-D49CA4A18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BARANÍKOVÁ Denisa – 1.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7E6E41E-796F-534B-808A-A281A59F6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5196" y="2141538"/>
            <a:ext cx="5472632" cy="3649662"/>
          </a:xfrm>
        </p:spPr>
      </p:pic>
    </p:spTree>
    <p:extLst>
      <p:ext uri="{BB962C8B-B14F-4D97-AF65-F5344CB8AC3E}">
        <p14:creationId xmlns:p14="http://schemas.microsoft.com/office/powerpoint/2010/main" val="18262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A88CB7-C3D1-D349-89C8-B972E3403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ŠEDIVÁ Jolana – 2. místo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4209014-38E2-2A42-B4F2-7F9FD94C5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68406"/>
            <a:ext cx="4950860" cy="51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3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B64063-C4B1-DA42-957E-165BB8C5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ŠTENCLOVÁ Pavlína – 2. místo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1C850388-F72B-4A46-8D1B-5DF4D1C75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1772" y="1693917"/>
            <a:ext cx="6885444" cy="5164083"/>
          </a:xfrm>
        </p:spPr>
      </p:pic>
    </p:spTree>
    <p:extLst>
      <p:ext uri="{BB962C8B-B14F-4D97-AF65-F5344CB8AC3E}">
        <p14:creationId xmlns:p14="http://schemas.microsoft.com/office/powerpoint/2010/main" val="378967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Neb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{F40FBBBB-96A3-3848-8896-FEC1A3A1FF35}tf10001058</Template>
  <TotalTime>119</TotalTime>
  <Words>83</Words>
  <Application>Microsoft Macintosh PowerPoint</Application>
  <PresentationFormat>Širokoúhlá obrazovka</PresentationFormat>
  <Paragraphs>20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Nebe</vt:lpstr>
      <vt:lpstr>GYMLITFOTO 2020</vt:lpstr>
      <vt:lpstr>GYMLITFOTO 2020</vt:lpstr>
      <vt:lpstr>VÁVROVÁ Šárka – 1. místo </vt:lpstr>
      <vt:lpstr>VYŠEHRADSKÁ Anna – 2. místo</vt:lpstr>
      <vt:lpstr>KŘÍŽ Tadeáš – 3. místo</vt:lpstr>
      <vt:lpstr>GYMLITFOTO</vt:lpstr>
      <vt:lpstr>BARANÍKOVÁ Denisa – 1. místo</vt:lpstr>
      <vt:lpstr>ŠEDIVÁ Jolana – 2. místo</vt:lpstr>
      <vt:lpstr>ŠTENCLOVÁ Pavlína – 2. místo</vt:lpstr>
      <vt:lpstr>CHLUPÁČOVÁ Anna – 3. místo</vt:lpstr>
      <vt:lpstr>BROŽOVÁ Eva – ČESTNÉ UZNÁNÍ</vt:lpstr>
      <vt:lpstr>GYMLITFOTO</vt:lpstr>
      <vt:lpstr>ZEMÁNKOVÁ Anna - 1. místo</vt:lpstr>
      <vt:lpstr>KUNÍKOVÁ Stáza, MICHNA Adam - 2. místo </vt:lpstr>
      <vt:lpstr>ŠEDIVÁ Jolana - 3. místo</vt:lpstr>
      <vt:lpstr>KŘÍŽ Tadeáš – čestné uznání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GYMLITFOTO 2020</dc:title>
  <dc:creator>Petr Plachý</dc:creator>
  <cp:lastModifiedBy>Petr Plachý</cp:lastModifiedBy>
  <cp:revision>4</cp:revision>
  <dcterms:created xsi:type="dcterms:W3CDTF">2020-05-14T07:47:28Z</dcterms:created>
  <dcterms:modified xsi:type="dcterms:W3CDTF">2020-05-14T09:47:13Z</dcterms:modified>
</cp:coreProperties>
</file>