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8" r:id="rId3"/>
    <p:sldId id="267" r:id="rId4"/>
    <p:sldId id="266" r:id="rId5"/>
    <p:sldId id="264" r:id="rId6"/>
    <p:sldId id="268" r:id="rId7"/>
    <p:sldId id="269" r:id="rId8"/>
    <p:sldId id="278" r:id="rId9"/>
    <p:sldId id="273" r:id="rId10"/>
    <p:sldId id="276" r:id="rId11"/>
    <p:sldId id="261" r:id="rId12"/>
    <p:sldId id="277" r:id="rId13"/>
    <p:sldId id="27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8"/>
    <p:restoredTop sz="94666"/>
  </p:normalViewPr>
  <p:slideViewPr>
    <p:cSldViewPr snapToGrid="0" snapToObjects="1">
      <p:cViewPr varScale="1">
        <p:scale>
          <a:sx n="115" d="100"/>
          <a:sy n="115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3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84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25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30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28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23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7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21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22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75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69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42B5C-8C50-F642-851A-A385E0395CD4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03241-E848-F14A-8BB2-D4551276D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71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65EC4-EAB0-414B-89D7-A043222EA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3662" y="224588"/>
            <a:ext cx="9144000" cy="238760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GYMLIT</a:t>
            </a:r>
            <a:r>
              <a:rPr lang="cs-CZ" dirty="0"/>
              <a:t>FOTO </a:t>
            </a:r>
            <a:r>
              <a:rPr lang="cs-CZ" dirty="0" smtClean="0"/>
              <a:t>2022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6F87EA-F9B3-DF42-BED1-0C765A68A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4157"/>
            <a:ext cx="9144000" cy="1655762"/>
          </a:xfrm>
        </p:spPr>
        <p:txBody>
          <a:bodyPr/>
          <a:lstStyle/>
          <a:p>
            <a:r>
              <a:rPr lang="cs-CZ" dirty="0"/>
              <a:t>VÝSLEDKY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8" y="599900"/>
            <a:ext cx="1258824" cy="5425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33" y="599900"/>
            <a:ext cx="680259" cy="68025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493776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Vyhlášení výsledků, předání diplomů a cen se koná v pátek 3. 6. 2022 o velké přestávce ve školní knihovně.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846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F7EBD-929A-974A-B23C-0F2629D4A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GYMLIT</a:t>
            </a:r>
            <a:r>
              <a:rPr lang="cs-CZ" dirty="0" smtClean="0"/>
              <a:t>FOTO </a:t>
            </a:r>
            <a:r>
              <a:rPr lang="cs-CZ" dirty="0" smtClean="0"/>
              <a:t>2022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EF7844-E90B-A749-B337-20830CDD8A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ARTEFAKT</a:t>
            </a:r>
          </a:p>
        </p:txBody>
      </p:sp>
    </p:spTree>
    <p:extLst>
      <p:ext uri="{BB962C8B-B14F-4D97-AF65-F5344CB8AC3E}">
        <p14:creationId xmlns:p14="http://schemas.microsoft.com/office/powerpoint/2010/main" val="14537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CD76B-37A1-BA4F-A318-2148D933B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Veličková </a:t>
            </a:r>
            <a:r>
              <a:rPr lang="cs-CZ" dirty="0">
                <a:solidFill>
                  <a:srgbClr val="FF0000"/>
                </a:solidFill>
              </a:rPr>
              <a:t>Karolína </a:t>
            </a:r>
            <a:r>
              <a:rPr lang="cs-CZ" dirty="0" smtClean="0">
                <a:solidFill>
                  <a:srgbClr val="FF0000"/>
                </a:solidFill>
              </a:rPr>
              <a:t>– 1. </a:t>
            </a:r>
            <a:r>
              <a:rPr lang="cs-CZ" dirty="0">
                <a:solidFill>
                  <a:srgbClr val="FF0000"/>
                </a:solidFill>
              </a:rPr>
              <a:t>místo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7383" y="-111481"/>
            <a:ext cx="4386093" cy="7990427"/>
          </a:xfrm>
        </p:spPr>
      </p:pic>
    </p:spTree>
    <p:extLst>
      <p:ext uri="{BB962C8B-B14F-4D97-AF65-F5344CB8AC3E}">
        <p14:creationId xmlns:p14="http://schemas.microsoft.com/office/powerpoint/2010/main" val="7297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E715-F24E-574B-A8FF-4577E4C5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Veličková </a:t>
            </a:r>
            <a:r>
              <a:rPr lang="cs-CZ" dirty="0">
                <a:solidFill>
                  <a:srgbClr val="FF0000"/>
                </a:solidFill>
              </a:rPr>
              <a:t>Karolína </a:t>
            </a:r>
            <a:r>
              <a:rPr lang="cs-CZ" dirty="0" smtClean="0">
                <a:solidFill>
                  <a:srgbClr val="FF0000"/>
                </a:solidFill>
              </a:rPr>
              <a:t>– 2. </a:t>
            </a:r>
            <a:r>
              <a:rPr lang="cs-CZ" dirty="0">
                <a:solidFill>
                  <a:srgbClr val="FF0000"/>
                </a:solidFill>
              </a:rPr>
              <a:t>místo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9719" y="-1093259"/>
            <a:ext cx="3541219" cy="10199995"/>
          </a:xfrm>
        </p:spPr>
      </p:pic>
    </p:spTree>
    <p:extLst>
      <p:ext uri="{BB962C8B-B14F-4D97-AF65-F5344CB8AC3E}">
        <p14:creationId xmlns:p14="http://schemas.microsoft.com/office/powerpoint/2010/main" val="14044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E715-F24E-574B-A8FF-4577E4C5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Brožová Eva – 3. </a:t>
            </a:r>
            <a:r>
              <a:rPr lang="cs-CZ" dirty="0">
                <a:solidFill>
                  <a:srgbClr val="FF0000"/>
                </a:solidFill>
              </a:rPr>
              <a:t>místo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7987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77E02-D3D2-1344-BC07-E2627DE7F4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GYMLIT</a:t>
            </a:r>
            <a:r>
              <a:rPr lang="cs-CZ" dirty="0"/>
              <a:t>FOTO </a:t>
            </a:r>
            <a:r>
              <a:rPr lang="cs-CZ" dirty="0" smtClean="0"/>
              <a:t>2022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35469B-EE62-A846-90F0-3AA9F859C3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ČLOVĚK</a:t>
            </a:r>
          </a:p>
        </p:txBody>
      </p:sp>
    </p:spTree>
    <p:extLst>
      <p:ext uri="{BB962C8B-B14F-4D97-AF65-F5344CB8AC3E}">
        <p14:creationId xmlns:p14="http://schemas.microsoft.com/office/powerpoint/2010/main" val="228514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Rezková Táňa </a:t>
            </a:r>
            <a:r>
              <a:rPr lang="cs-CZ" dirty="0" smtClean="0">
                <a:solidFill>
                  <a:srgbClr val="FF0000"/>
                </a:solidFill>
              </a:rPr>
              <a:t>– </a:t>
            </a:r>
            <a:r>
              <a:rPr lang="cs-CZ" dirty="0">
                <a:solidFill>
                  <a:srgbClr val="FF0000"/>
                </a:solidFill>
              </a:rPr>
              <a:t>1. místo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49" y="1825625"/>
            <a:ext cx="4347702" cy="4351338"/>
          </a:xfrm>
        </p:spPr>
      </p:pic>
    </p:spTree>
    <p:extLst>
      <p:ext uri="{BB962C8B-B14F-4D97-AF65-F5344CB8AC3E}">
        <p14:creationId xmlns:p14="http://schemas.microsoft.com/office/powerpoint/2010/main" val="10087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33326-4B34-BF45-81F1-77414088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Purr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Daniel – </a:t>
            </a:r>
            <a:r>
              <a:rPr lang="cs-CZ" dirty="0">
                <a:solidFill>
                  <a:srgbClr val="FF0000"/>
                </a:solidFill>
              </a:rPr>
              <a:t>2. místo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560534"/>
            <a:ext cx="4352925" cy="2883106"/>
          </a:xfrm>
        </p:spPr>
      </p:pic>
    </p:spTree>
    <p:extLst>
      <p:ext uri="{BB962C8B-B14F-4D97-AF65-F5344CB8AC3E}">
        <p14:creationId xmlns:p14="http://schemas.microsoft.com/office/powerpoint/2010/main" val="22043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C5BA5-8035-9C45-B232-A2327F07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Ješátková </a:t>
            </a:r>
            <a:r>
              <a:rPr lang="cs-CZ" dirty="0" smtClean="0">
                <a:solidFill>
                  <a:srgbClr val="FF0000"/>
                </a:solidFill>
              </a:rPr>
              <a:t>Alžběta – </a:t>
            </a:r>
            <a:r>
              <a:rPr lang="cs-CZ" dirty="0">
                <a:solidFill>
                  <a:srgbClr val="FF0000"/>
                </a:solidFill>
              </a:rPr>
              <a:t>3. místo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2362994"/>
            <a:ext cx="3819525" cy="3276600"/>
          </a:xfrm>
        </p:spPr>
      </p:pic>
    </p:spTree>
    <p:extLst>
      <p:ext uri="{BB962C8B-B14F-4D97-AF65-F5344CB8AC3E}">
        <p14:creationId xmlns:p14="http://schemas.microsoft.com/office/powerpoint/2010/main" val="39509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99235-A7A4-D64D-A464-233BAFB41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GYMLIT</a:t>
            </a:r>
            <a:r>
              <a:rPr lang="cs-CZ" dirty="0" smtClean="0"/>
              <a:t>FOTO </a:t>
            </a:r>
            <a:r>
              <a:rPr lang="cs-CZ" dirty="0" smtClean="0"/>
              <a:t>2022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AF1A4C-1645-D947-B1CE-E55A5DADE1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PŘÍRODA</a:t>
            </a:r>
          </a:p>
        </p:txBody>
      </p:sp>
    </p:spTree>
    <p:extLst>
      <p:ext uri="{BB962C8B-B14F-4D97-AF65-F5344CB8AC3E}">
        <p14:creationId xmlns:p14="http://schemas.microsoft.com/office/powerpoint/2010/main" val="30708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979692-E7CF-FB4E-8974-D49CA4A1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Rezková </a:t>
            </a:r>
            <a:r>
              <a:rPr lang="cs-CZ" dirty="0">
                <a:solidFill>
                  <a:srgbClr val="FF0000"/>
                </a:solidFill>
              </a:rPr>
              <a:t>Táňa </a:t>
            </a:r>
            <a:r>
              <a:rPr lang="cs-CZ" dirty="0" smtClean="0">
                <a:solidFill>
                  <a:srgbClr val="FF0000"/>
                </a:solidFill>
              </a:rPr>
              <a:t>– 1. </a:t>
            </a:r>
            <a:r>
              <a:rPr lang="cs-CZ" dirty="0">
                <a:solidFill>
                  <a:srgbClr val="FF0000"/>
                </a:solidFill>
              </a:rPr>
              <a:t>místo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5198"/>
            <a:ext cx="10515600" cy="3472192"/>
          </a:xfrm>
        </p:spPr>
      </p:pic>
    </p:spTree>
    <p:extLst>
      <p:ext uri="{BB962C8B-B14F-4D97-AF65-F5344CB8AC3E}">
        <p14:creationId xmlns:p14="http://schemas.microsoft.com/office/powerpoint/2010/main" val="1826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979692-E7CF-FB4E-8974-D49CA4A1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Kříž Tadeáš – 2. </a:t>
            </a:r>
            <a:r>
              <a:rPr lang="cs-CZ" dirty="0">
                <a:solidFill>
                  <a:srgbClr val="FF0000"/>
                </a:solidFill>
              </a:rPr>
              <a:t>místo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31096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A88CB7-C3D1-D349-89C8-B972E3403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Veličková Karolína – 3. </a:t>
            </a:r>
            <a:r>
              <a:rPr lang="cs-CZ" dirty="0">
                <a:solidFill>
                  <a:srgbClr val="FF0000"/>
                </a:solidFill>
              </a:rPr>
              <a:t>místo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898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89</Words>
  <Application>Microsoft Office PowerPoint</Application>
  <PresentationFormat>Širokoúhlá obrazovka</PresentationFormat>
  <Paragraphs>18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GYMLITFOTO 2022</vt:lpstr>
      <vt:lpstr>GYMLITFOTO 2022</vt:lpstr>
      <vt:lpstr>Rezková Táňa – 1. místo </vt:lpstr>
      <vt:lpstr>Purr Daniel – 2. místo</vt:lpstr>
      <vt:lpstr>Ješátková Alžběta – 3. místo</vt:lpstr>
      <vt:lpstr>GYMLITFOTO 2022</vt:lpstr>
      <vt:lpstr>Rezková Táňa – 1. místo</vt:lpstr>
      <vt:lpstr>Kříž Tadeáš – 2. místo</vt:lpstr>
      <vt:lpstr>Veličková Karolína – 3. místo</vt:lpstr>
      <vt:lpstr>GYMLITFOTO 2022</vt:lpstr>
      <vt:lpstr>Veličková Karolína – 1. místo</vt:lpstr>
      <vt:lpstr>Veličková Karolína – 2. místo </vt:lpstr>
      <vt:lpstr>Brožová Eva – 3. místo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GYMLITFOTO 2020</dc:title>
  <dc:creator>Petr Plachý</dc:creator>
  <cp:lastModifiedBy>Petr Plachý</cp:lastModifiedBy>
  <cp:revision>19</cp:revision>
  <dcterms:created xsi:type="dcterms:W3CDTF">2020-05-14T07:47:28Z</dcterms:created>
  <dcterms:modified xsi:type="dcterms:W3CDTF">2022-05-27T13:03:48Z</dcterms:modified>
</cp:coreProperties>
</file>