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7" r:id="rId12"/>
    <p:sldId id="266" r:id="rId13"/>
    <p:sldId id="268" r:id="rId14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88"/>
    <p:restoredTop sz="94650"/>
  </p:normalViewPr>
  <p:slideViewPr>
    <p:cSldViewPr snapToGrid="0" snapToObjects="1">
      <p:cViewPr varScale="1">
        <p:scale>
          <a:sx n="109" d="100"/>
          <a:sy n="109" d="100"/>
        </p:scale>
        <p:origin x="83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0ED8B79-D73B-AD4A-AF4B-3969EA028E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24A9A03-371A-F241-AC57-97927A9AC0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D72127D0-D5C4-0743-961B-4059A9D7DA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FC6BC-B6EA-6544-A890-A7C61FA60B88}" type="datetimeFigureOut">
              <a:rPr lang="cs-CZ" smtClean="0"/>
              <a:t>06.06.2023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52254AC-E15C-334B-B2B4-21FE7F8D8F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20716F7-5DC8-DA4B-BEDB-AF99FC0CA5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CF590-28E2-244B-B6D5-43956EC3E20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1293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A97EF09-D18F-5842-9346-1936D74A85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6CC4B15-5CB9-2942-A680-AEA542FCC81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1DB62D78-5B29-1F45-AC71-99BFD88D4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FC6BC-B6EA-6544-A890-A7C61FA60B88}" type="datetimeFigureOut">
              <a:rPr lang="cs-CZ" smtClean="0"/>
              <a:t>06.06.2023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17E39A8-7A6C-264E-80CD-BC4699BB85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976AF7A1-0D41-CC47-B00D-87CF86279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CF590-28E2-244B-B6D5-43956EC3E20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476701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4FDB047C-7E90-C04B-AF2B-28427AF2F9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BF0D9DCE-8C37-144B-8A29-1E06B93EB8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6171D5C-31A6-F345-A987-08578CCED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FC6BC-B6EA-6544-A890-A7C61FA60B88}" type="datetimeFigureOut">
              <a:rPr lang="cs-CZ" smtClean="0"/>
              <a:t>06.06.2023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86ED8D9-1193-2247-B435-E69E38C2A4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322597C-28B1-4541-91D2-D02EDC93FD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CF590-28E2-244B-B6D5-43956EC3E20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749820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DA95382-F231-3F45-A651-4883766637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B76CCE8-5C12-834D-939C-2843855A55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2FDF371-9A5E-E745-9E72-24597316D5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FC6BC-B6EA-6544-A890-A7C61FA60B88}" type="datetimeFigureOut">
              <a:rPr lang="cs-CZ" smtClean="0"/>
              <a:t>06.06.2023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7D8F586-5A9C-5D4F-B0FE-56D044867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2FAED58-6F0F-8B41-A0D9-407DD23712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CF590-28E2-244B-B6D5-43956EC3E20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62180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B7E6363-D6BC-2B42-BF7F-13C8450752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CC1EB25A-134F-AB41-863C-D5DE5CCCB3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F757BA7-749B-C44D-A6BB-CC031F0CD3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FC6BC-B6EA-6544-A890-A7C61FA60B88}" type="datetimeFigureOut">
              <a:rPr lang="cs-CZ" smtClean="0"/>
              <a:t>06.06.2023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B36F9E5-4DD2-6F4B-8006-206F956D4D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661BB1CE-75F3-6649-9A92-7FAB2A5B5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CF590-28E2-244B-B6D5-43956EC3E20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510004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96F5D64-D8B1-8641-9EAD-1AD77D6627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72A79625-E56F-FF4A-BB2C-1FF5AB48F8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3025E807-000F-714A-864D-E8B3D26EB2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CAFAF65-E4D4-4246-833E-F550611F25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FC6BC-B6EA-6544-A890-A7C61FA60B88}" type="datetimeFigureOut">
              <a:rPr lang="cs-CZ" smtClean="0"/>
              <a:t>06.06.2023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293AD1B3-73D9-3F45-83A9-D19BD42912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6C257C10-9080-3047-AF24-6D44FC24C9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CF590-28E2-244B-B6D5-43956EC3E20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78438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DA62512-D51B-6243-841D-1F5B760C51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248BA1ED-3778-6049-900B-48332C18C1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C2108B41-F64F-4C41-8B40-8FC824A9EF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6EA6E797-60C2-C947-829F-6875CDA2EFA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EED4EC92-58CD-034E-A023-21F3E43F69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8AA8EA22-DD12-C649-AE2F-870FEDE27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FC6BC-B6EA-6544-A890-A7C61FA60B88}" type="datetimeFigureOut">
              <a:rPr lang="cs-CZ" smtClean="0"/>
              <a:t>06.06.2023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12C2B22C-7F78-6B4B-B16D-A5F0C94B03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0CF7CDC-AC3B-2F40-9A63-F86BAF27F6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CF590-28E2-244B-B6D5-43956EC3E20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48292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09BFA1C-E96C-AC44-9569-5B1CF1D8D7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1487F020-1E83-014B-8B6C-C28F30A17D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FC6BC-B6EA-6544-A890-A7C61FA60B88}" type="datetimeFigureOut">
              <a:rPr lang="cs-CZ" smtClean="0"/>
              <a:t>06.06.2023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B0198209-96A0-1847-9C74-A9936750B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424EE9AE-7068-5941-84C1-129265E0C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CF590-28E2-244B-B6D5-43956EC3E20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96457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710D2C78-5E82-6643-8980-DED15316B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FC6BC-B6EA-6544-A890-A7C61FA60B88}" type="datetimeFigureOut">
              <a:rPr lang="cs-CZ" smtClean="0"/>
              <a:t>06.06.2023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F65BC74E-5AA0-614A-94E1-50921D450E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DFF7FE68-9A80-2743-A38D-B566217B52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CF590-28E2-244B-B6D5-43956EC3E20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188606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09A468C-4FE0-5D4D-9B74-9A5BC281C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E025CA4C-F099-4842-A888-BF70633FD54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B82E46FE-C2B4-134E-A375-8EF0A22D7B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30E00C81-F967-2A40-93BC-D4EE5A91FC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FC6BC-B6EA-6544-A890-A7C61FA60B88}" type="datetimeFigureOut">
              <a:rPr lang="cs-CZ" smtClean="0"/>
              <a:t>06.06.2023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12B7DB9-A3C4-4344-87BD-E9EAA319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1455BFC4-8B65-B24E-B62A-BA703E0D5E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CF590-28E2-244B-B6D5-43956EC3E20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14950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D3592CF-A399-644C-8257-8C07278F89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2D1BD88-4DBB-1B45-9453-F88F22C199E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706FA3E9-B88A-7245-9DF7-7AAF9A73C5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FF41319-55C5-9D40-BDEA-B9FB84FB6B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8FC6BC-B6EA-6544-A890-A7C61FA60B88}" type="datetimeFigureOut">
              <a:rPr lang="cs-CZ" smtClean="0"/>
              <a:t>06.06.2023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A1B67EC3-0AD0-CD45-A329-F39D0F0AD4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D5BDCA56-4D0B-ED40-BC14-856B382EF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6CF590-28E2-244B-B6D5-43956EC3E20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76198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0AA46B61-7598-DC4F-BA52-7EC1650668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1E696E1-11AF-A146-8209-96253A0CF8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F2B67F70-87B9-414A-BA17-F9EAC8DEEAE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F8FC6BC-B6EA-6544-A890-A7C61FA60B88}" type="datetimeFigureOut">
              <a:rPr lang="cs-CZ" smtClean="0"/>
              <a:t>06.06.2023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719C172-9E0E-0E46-909A-13531B10A2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9EAE407-104A-2848-9B69-ECF57D68F9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6CF590-28E2-244B-B6D5-43956EC3E205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156100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A2D4B99-0161-274B-A9D2-CB40965C8DC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GYMLIT</a:t>
            </a:r>
            <a:r>
              <a:rPr lang="cs-CZ" b="1" dirty="0">
                <a:solidFill>
                  <a:srgbClr val="FF0000"/>
                </a:solidFill>
              </a:rPr>
              <a:t>FOTO </a:t>
            </a:r>
            <a:r>
              <a:rPr lang="cs-CZ" dirty="0"/>
              <a:t>2023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FD8B33CB-85A2-114D-AB7C-99BE4A59917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/>
              <a:t>VÝSLEDKY</a:t>
            </a:r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072C9B46-20B4-8C40-86C8-E692DC422A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7086" y="552836"/>
            <a:ext cx="711200" cy="7112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576126C5-EDBE-0C47-8C31-6DC3159EA8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3714" y="552836"/>
            <a:ext cx="1966621" cy="845058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248508" y="5073134"/>
            <a:ext cx="10315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/>
              <a:t>Vyhlášení výsledků, předání diplomů a cen se koná </a:t>
            </a:r>
            <a:r>
              <a:rPr lang="cs-CZ" dirty="0" smtClean="0"/>
              <a:t>ve čtvrtek 8. </a:t>
            </a:r>
            <a:r>
              <a:rPr lang="cs-CZ" dirty="0"/>
              <a:t>6. </a:t>
            </a:r>
            <a:r>
              <a:rPr lang="cs-CZ" dirty="0" smtClean="0"/>
              <a:t>2023 </a:t>
            </a:r>
            <a:r>
              <a:rPr lang="cs-CZ" dirty="0"/>
              <a:t>o velké přestávce ve školní knihovně.​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660807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61E5535-5962-8D44-BF64-A13E4E282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KAROLÍNA VELIČKOVÁ – 3. MÍSTO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86A1268A-54AC-1D40-A3FE-79BF49F7C3C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59893" y="1825625"/>
            <a:ext cx="5872214" cy="4351338"/>
          </a:xfrm>
        </p:spPr>
      </p:pic>
    </p:spTree>
    <p:extLst>
      <p:ext uri="{BB962C8B-B14F-4D97-AF65-F5344CB8AC3E}">
        <p14:creationId xmlns:p14="http://schemas.microsoft.com/office/powerpoint/2010/main" val="14216661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8FF651D5-9201-2A46-B1C7-EFB43E670FF1}"/>
              </a:ext>
            </a:extLst>
          </p:cNvPr>
          <p:cNvSpPr txBox="1"/>
          <p:nvPr/>
        </p:nvSpPr>
        <p:spPr>
          <a:xfrm>
            <a:off x="4762831" y="2671637"/>
            <a:ext cx="2552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PŘÍRODA</a:t>
            </a:r>
          </a:p>
        </p:txBody>
      </p:sp>
    </p:spTree>
    <p:extLst>
      <p:ext uri="{BB962C8B-B14F-4D97-AF65-F5344CB8AC3E}">
        <p14:creationId xmlns:p14="http://schemas.microsoft.com/office/powerpoint/2010/main" val="29523633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387FE90-3437-844B-8503-27A5B2B5C0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TOMÁŠ SOUČEK – 1. MÍSTO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F2EBAC7-0B2E-3140-B857-B49CA81914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95108" y="1825625"/>
            <a:ext cx="5801784" cy="4351338"/>
          </a:xfrm>
        </p:spPr>
      </p:pic>
    </p:spTree>
    <p:extLst>
      <p:ext uri="{BB962C8B-B14F-4D97-AF65-F5344CB8AC3E}">
        <p14:creationId xmlns:p14="http://schemas.microsoft.com/office/powerpoint/2010/main" val="134043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EECD7C9-3B38-1D44-A353-52500DC0E3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TOMÁŠ SOUČEK – 2. MÍSTO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B9DF44D1-1B91-514F-8D63-EF6309B9C1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6360" y="1825625"/>
            <a:ext cx="7739280" cy="4351338"/>
          </a:xfrm>
        </p:spPr>
      </p:pic>
    </p:spTree>
    <p:extLst>
      <p:ext uri="{BB962C8B-B14F-4D97-AF65-F5344CB8AC3E}">
        <p14:creationId xmlns:p14="http://schemas.microsoft.com/office/powerpoint/2010/main" val="37543983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8FF651D5-9201-2A46-B1C7-EFB43E670FF1}"/>
              </a:ext>
            </a:extLst>
          </p:cNvPr>
          <p:cNvSpPr txBox="1"/>
          <p:nvPr/>
        </p:nvSpPr>
        <p:spPr>
          <a:xfrm>
            <a:off x="4762831" y="2671637"/>
            <a:ext cx="2552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ČLOVĚK</a:t>
            </a:r>
          </a:p>
        </p:txBody>
      </p:sp>
    </p:spTree>
    <p:extLst>
      <p:ext uri="{BB962C8B-B14F-4D97-AF65-F5344CB8AC3E}">
        <p14:creationId xmlns:p14="http://schemas.microsoft.com/office/powerpoint/2010/main" val="1303506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29EF20C1-4BC5-8E46-9F8B-AF68941599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TOMÁŠ SOUČEK – 1. MÍSTO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3A8FE95D-1378-B04E-97C1-B1EF0A53FB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64248" y="1825625"/>
            <a:ext cx="3263503" cy="4351338"/>
          </a:xfrm>
        </p:spPr>
      </p:pic>
    </p:spTree>
    <p:extLst>
      <p:ext uri="{BB962C8B-B14F-4D97-AF65-F5344CB8AC3E}">
        <p14:creationId xmlns:p14="http://schemas.microsoft.com/office/powerpoint/2010/main" val="73529428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320B0D4-D8BB-7341-B384-9EC4575BD6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TADEÁŠ ZIPPERER – 2. MÍSTO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A09673E-5875-E943-9919-CB1B629626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88093" y="1825625"/>
            <a:ext cx="3615813" cy="4351338"/>
          </a:xfrm>
        </p:spPr>
      </p:pic>
    </p:spTree>
    <p:extLst>
      <p:ext uri="{BB962C8B-B14F-4D97-AF65-F5344CB8AC3E}">
        <p14:creationId xmlns:p14="http://schemas.microsoft.com/office/powerpoint/2010/main" val="33117954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C8D84986-FC05-FA45-976D-9CFBFECEB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JOLANA ŠEDIVÁ – 3. MÍSTO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6F43C228-A7D4-C944-AE7A-C928BEA4D4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95621" y="1825625"/>
            <a:ext cx="3600757" cy="4351338"/>
          </a:xfrm>
        </p:spPr>
      </p:pic>
    </p:spTree>
    <p:extLst>
      <p:ext uri="{BB962C8B-B14F-4D97-AF65-F5344CB8AC3E}">
        <p14:creationId xmlns:p14="http://schemas.microsoft.com/office/powerpoint/2010/main" val="19991676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>
            <a:extLst>
              <a:ext uri="{FF2B5EF4-FFF2-40B4-BE49-F238E27FC236}">
                <a16:creationId xmlns:a16="http://schemas.microsoft.com/office/drawing/2014/main" id="{8FF651D5-9201-2A46-B1C7-EFB43E670FF1}"/>
              </a:ext>
            </a:extLst>
          </p:cNvPr>
          <p:cNvSpPr txBox="1"/>
          <p:nvPr/>
        </p:nvSpPr>
        <p:spPr>
          <a:xfrm>
            <a:off x="4762831" y="2671637"/>
            <a:ext cx="25523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600" b="1" dirty="0"/>
              <a:t>ARTEFAKT</a:t>
            </a:r>
          </a:p>
        </p:txBody>
      </p:sp>
    </p:spTree>
    <p:extLst>
      <p:ext uri="{BB962C8B-B14F-4D97-AF65-F5344CB8AC3E}">
        <p14:creationId xmlns:p14="http://schemas.microsoft.com/office/powerpoint/2010/main" val="26882477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5E5F805-059A-5A49-82E9-36DB32AD0B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JOLANA ŠEDIVÁ – 1. MÍSTO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060C5364-541A-7A4D-B93C-2DC242F6E6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794593" y="1825625"/>
            <a:ext cx="6602814" cy="4351338"/>
          </a:xfrm>
        </p:spPr>
      </p:pic>
    </p:spTree>
    <p:extLst>
      <p:ext uri="{BB962C8B-B14F-4D97-AF65-F5344CB8AC3E}">
        <p14:creationId xmlns:p14="http://schemas.microsoft.com/office/powerpoint/2010/main" val="3337167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4A61B5A-3978-4044-91C1-A3010A3A1E9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TOMÁŠ SOUČEK – 2. MÍSTO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220D7BB7-CC57-6242-AE54-E6E4C72964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 rot="5400000">
            <a:off x="4464540" y="1825625"/>
            <a:ext cx="3262919" cy="4351338"/>
          </a:xfrm>
        </p:spPr>
      </p:pic>
    </p:spTree>
    <p:extLst>
      <p:ext uri="{BB962C8B-B14F-4D97-AF65-F5344CB8AC3E}">
        <p14:creationId xmlns:p14="http://schemas.microsoft.com/office/powerpoint/2010/main" val="2141778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37643FE-59F5-A74D-90B2-B2925FCEFB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EVA SNĚHOTOVÁ – 3. MÍSTO</a:t>
            </a:r>
          </a:p>
        </p:txBody>
      </p:sp>
      <p:pic>
        <p:nvPicPr>
          <p:cNvPr id="5" name="Zástupný obsah 4">
            <a:extLst>
              <a:ext uri="{FF2B5EF4-FFF2-40B4-BE49-F238E27FC236}">
                <a16:creationId xmlns:a16="http://schemas.microsoft.com/office/drawing/2014/main" id="{7E394694-A4CB-EB4D-8886-233A983DCC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26617" y="1825625"/>
            <a:ext cx="3138766" cy="4351338"/>
          </a:xfrm>
        </p:spPr>
      </p:pic>
    </p:spTree>
    <p:extLst>
      <p:ext uri="{BB962C8B-B14F-4D97-AF65-F5344CB8AC3E}">
        <p14:creationId xmlns:p14="http://schemas.microsoft.com/office/powerpoint/2010/main" val="4257318954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84</Words>
  <Application>Microsoft Office PowerPoint</Application>
  <PresentationFormat>Širokoúhlá obrazovka</PresentationFormat>
  <Paragraphs>15</Paragraphs>
  <Slides>13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Motiv Office</vt:lpstr>
      <vt:lpstr>GYMLITFOTO 2023</vt:lpstr>
      <vt:lpstr>Prezentace aplikace PowerPoint</vt:lpstr>
      <vt:lpstr>TOMÁŠ SOUČEK – 1. MÍSTO</vt:lpstr>
      <vt:lpstr>TADEÁŠ ZIPPERER – 2. MÍSTO</vt:lpstr>
      <vt:lpstr>JOLANA ŠEDIVÁ – 3. MÍSTO</vt:lpstr>
      <vt:lpstr>Prezentace aplikace PowerPoint</vt:lpstr>
      <vt:lpstr>JOLANA ŠEDIVÁ – 1. MÍSTO</vt:lpstr>
      <vt:lpstr>TOMÁŠ SOUČEK – 2. MÍSTO</vt:lpstr>
      <vt:lpstr>EVA SNĚHOTOVÁ – 3. MÍSTO</vt:lpstr>
      <vt:lpstr>KAROLÍNA VELIČKOVÁ – 3. MÍSTO</vt:lpstr>
      <vt:lpstr>Prezentace aplikace PowerPoint</vt:lpstr>
      <vt:lpstr>TOMÁŠ SOUČEK – 1. MÍSTO</vt:lpstr>
      <vt:lpstr>TOMÁŠ SOUČEK – 2. MÍSTO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GYMLITFOTO 2023</dc:title>
  <dc:creator>Petr Plachý</dc:creator>
  <cp:lastModifiedBy>Petr Plachý</cp:lastModifiedBy>
  <cp:revision>2</cp:revision>
  <dcterms:created xsi:type="dcterms:W3CDTF">2023-06-05T16:51:07Z</dcterms:created>
  <dcterms:modified xsi:type="dcterms:W3CDTF">2023-06-06T06:40:18Z</dcterms:modified>
</cp:coreProperties>
</file>