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9" r:id="rId8"/>
    <p:sldId id="270" r:id="rId9"/>
    <p:sldId id="261" r:id="rId10"/>
    <p:sldId id="271" r:id="rId11"/>
    <p:sldId id="263" r:id="rId12"/>
    <p:sldId id="264" r:id="rId13"/>
    <p:sldId id="265" r:id="rId14"/>
    <p:sldId id="267" r:id="rId15"/>
    <p:sldId id="266" r:id="rId16"/>
    <p:sldId id="268" r:id="rId17"/>
    <p:sldId id="276" r:id="rId18"/>
    <p:sldId id="275" r:id="rId19"/>
    <p:sldId id="273" r:id="rId20"/>
    <p:sldId id="274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/>
    <p:restoredTop sz="94650"/>
  </p:normalViewPr>
  <p:slideViewPr>
    <p:cSldViewPr snapToGrid="0" snapToObjects="1">
      <p:cViewPr varScale="1">
        <p:scale>
          <a:sx n="107" d="100"/>
          <a:sy n="107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22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35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6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96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56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83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6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60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31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1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65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C6BC-B6EA-6544-A890-A7C61FA60B88}" type="datetimeFigureOut">
              <a:rPr lang="cs-CZ" smtClean="0"/>
              <a:t>01.06.2024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894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D4B99-0161-274B-A9D2-CB40965C8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GYMLIT</a:t>
            </a:r>
            <a:r>
              <a:rPr lang="cs-CZ" b="1" dirty="0">
                <a:solidFill>
                  <a:srgbClr val="FF0000"/>
                </a:solidFill>
              </a:rPr>
              <a:t>FOTO </a:t>
            </a:r>
            <a:r>
              <a:rPr lang="cs-CZ" dirty="0"/>
              <a:t>2024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8B33CB-85A2-114D-AB7C-99BE4A599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8508" y="5073134"/>
            <a:ext cx="102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Vyhlášení výsledků, předání diplomů a cen se koná v pátek 7. 6. 2024 o velké přestávce ve školní knihovně.​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6E51191-9C20-45C9-91B2-7130B0B30228}"/>
              </a:ext>
            </a:extLst>
          </p:cNvPr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40B6BE-15B9-4B3D-9928-8CFEBB352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7" y="182929"/>
            <a:ext cx="1966621" cy="8450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C59C69-886A-4677-ACA1-5DC8B692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486" y="226497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8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F20C1-4BC5-8E46-9F8B-AF689415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MÍSTO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DD9275-0E9A-4401-BBCD-3EF01C802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9600" dirty="0">
                <a:solidFill>
                  <a:srgbClr val="FF0000"/>
                </a:solidFill>
              </a:rPr>
              <a:t>NEUDĚLENO</a:t>
            </a:r>
          </a:p>
        </p:txBody>
      </p:sp>
    </p:spTree>
    <p:extLst>
      <p:ext uri="{BB962C8B-B14F-4D97-AF65-F5344CB8AC3E}">
        <p14:creationId xmlns:p14="http://schemas.microsoft.com/office/powerpoint/2010/main" val="299164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61B5A-3978-4044-91C1-A3010A3A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DANIEL PURR – 2.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4F2CD71-B23D-42E5-926B-7AE7D976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08753" y="2250523"/>
            <a:ext cx="4478680" cy="3359010"/>
          </a:xfrm>
        </p:spPr>
      </p:pic>
    </p:spTree>
    <p:extLst>
      <p:ext uri="{BB962C8B-B14F-4D97-AF65-F5344CB8AC3E}">
        <p14:creationId xmlns:p14="http://schemas.microsoft.com/office/powerpoint/2010/main" val="21417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643FE-59F5-A74D-90B2-B2925FC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BARBORA LABOHÁ – 3. MÍSTO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C2E841E-6CEB-45B1-9385-D22DC6A15DF3}"/>
              </a:ext>
            </a:extLst>
          </p:cNvPr>
          <p:cNvSpPr/>
          <p:nvPr/>
        </p:nvSpPr>
        <p:spPr>
          <a:xfrm>
            <a:off x="3836894" y="1559859"/>
            <a:ext cx="3729318" cy="49330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ástupný obsah 6">
            <a:extLst>
              <a:ext uri="{FF2B5EF4-FFF2-40B4-BE49-F238E27FC236}">
                <a16:creationId xmlns:a16="http://schemas.microsoft.com/office/drawing/2014/main" id="{BE6A7577-82CE-4F54-B583-58E8C291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801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8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E5535-5962-8D44-BF64-A13E4E28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KAROLÍNA VELIČKOVÁ – 3.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C5D1446-EA87-4EED-904B-B9A67F4AE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4872" y="1690688"/>
            <a:ext cx="3113503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EFFE68-274A-4765-95DE-41BD30C9B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846" y="1690687"/>
            <a:ext cx="3014719" cy="43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295236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7FE90-3437-844B-8503-27A5B2B5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MÍSTO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248BE8-E82C-45B1-8A57-68C5278AA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9600" dirty="0">
                <a:solidFill>
                  <a:srgbClr val="FF0000"/>
                </a:solidFill>
              </a:rPr>
              <a:t>NEUDĚLENO</a:t>
            </a:r>
          </a:p>
        </p:txBody>
      </p:sp>
    </p:spTree>
    <p:extLst>
      <p:ext uri="{BB962C8B-B14F-4D97-AF65-F5344CB8AC3E}">
        <p14:creationId xmlns:p14="http://schemas.microsoft.com/office/powerpoint/2010/main" val="13404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LUCIE BALLEKOVÁ – 2.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6DBE951-C1E3-45DC-B1E8-15D00D01E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6949" y="1825625"/>
            <a:ext cx="1958102" cy="4351338"/>
          </a:xfrm>
        </p:spPr>
      </p:pic>
    </p:spTree>
    <p:extLst>
      <p:ext uri="{BB962C8B-B14F-4D97-AF65-F5344CB8AC3E}">
        <p14:creationId xmlns:p14="http://schemas.microsoft.com/office/powerpoint/2010/main" val="375439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BARBORA SALAJOVÁ – 2.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96E07C8-9413-4F53-A52D-A701E21A1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338" y="1825625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196404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SEDLÁČEK – 2.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A250122-A7E3-4AB2-A878-86CA8F4F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1751" y="1825625"/>
            <a:ext cx="3209505" cy="427934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6D8181F-4249-4E7E-8B7C-58B9E2FFB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2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KATEŘINA RAJDLOVÁ – 3.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56B66D1-A05F-4A8D-94FD-FD687DEEA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64703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ČLOVĚK</a:t>
            </a:r>
          </a:p>
        </p:txBody>
      </p:sp>
    </p:spTree>
    <p:extLst>
      <p:ext uri="{BB962C8B-B14F-4D97-AF65-F5344CB8AC3E}">
        <p14:creationId xmlns:p14="http://schemas.microsoft.com/office/powerpoint/2010/main" val="1303506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TAŤÁNA REZKOVÁ – 3.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5021230-988C-481A-B3EE-8A6B4A0E9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742" y="2268070"/>
            <a:ext cx="5027199" cy="293442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32351E-CF70-4AC3-936F-514DA519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796" y="2292144"/>
            <a:ext cx="5396462" cy="29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36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7FF80-11A9-4F9A-8E18-59D5E037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SOUČEK – 3.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86A4C94-4BE9-465F-9901-094E0BCFB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290" y="1825625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2651478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ANNA MLČOCHOVÁ – ČESTNÉ UZNÁNÍ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0EC35D2-EF67-4E64-AF97-A4430DEB4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28623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F20C1-4BC5-8E46-9F8B-AF689415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MÍSTO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DD9275-0E9A-4401-BBCD-3EF01C802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9600" dirty="0">
                <a:solidFill>
                  <a:srgbClr val="FF0000"/>
                </a:solidFill>
              </a:rPr>
              <a:t>NEUDĚLENO</a:t>
            </a:r>
          </a:p>
        </p:txBody>
      </p:sp>
    </p:spTree>
    <p:extLst>
      <p:ext uri="{BB962C8B-B14F-4D97-AF65-F5344CB8AC3E}">
        <p14:creationId xmlns:p14="http://schemas.microsoft.com/office/powerpoint/2010/main" val="73529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0B0D4-D8BB-7341-B384-9EC4575B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BOŘIVOJ REZEK– 2.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4D82A59-66D6-4BA2-B45F-23FFAF6DB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026" y="1825625"/>
            <a:ext cx="3265948" cy="4351338"/>
          </a:xfrm>
        </p:spPr>
      </p:pic>
    </p:spTree>
    <p:extLst>
      <p:ext uri="{BB962C8B-B14F-4D97-AF65-F5344CB8AC3E}">
        <p14:creationId xmlns:p14="http://schemas.microsoft.com/office/powerpoint/2010/main" val="331179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BOŘIVOJ REZEK– 3. MÍSTO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5F8ED47-6855-4B8A-B4FF-DDD8B0B3D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689" y="1825625"/>
            <a:ext cx="5438621" cy="4351338"/>
          </a:xfrm>
        </p:spPr>
      </p:pic>
    </p:spTree>
    <p:extLst>
      <p:ext uri="{BB962C8B-B14F-4D97-AF65-F5344CB8AC3E}">
        <p14:creationId xmlns:p14="http://schemas.microsoft.com/office/powerpoint/2010/main" val="199916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BEÁTA HRONCOVÁ – 3. 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ACF9FBC-7D3C-4E2D-9287-48AF16EE2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2186" y="1825625"/>
            <a:ext cx="2447627" cy="4351338"/>
          </a:xfrm>
        </p:spPr>
      </p:pic>
    </p:spTree>
    <p:extLst>
      <p:ext uri="{BB962C8B-B14F-4D97-AF65-F5344CB8AC3E}">
        <p14:creationId xmlns:p14="http://schemas.microsoft.com/office/powerpoint/2010/main" val="324268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MAREK SEDLÁČEK </a:t>
            </a:r>
            <a:r>
              <a:rPr lang="cs-CZ"/>
              <a:t>– 3. </a:t>
            </a:r>
            <a:r>
              <a:rPr lang="cs-CZ" dirty="0"/>
              <a:t>MÍSTO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49E3F93-30A0-4BC2-BAA3-D899F2620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454" y="1825625"/>
            <a:ext cx="6529092" cy="4351338"/>
          </a:xfrm>
        </p:spPr>
      </p:pic>
    </p:spTree>
    <p:extLst>
      <p:ext uri="{BB962C8B-B14F-4D97-AF65-F5344CB8AC3E}">
        <p14:creationId xmlns:p14="http://schemas.microsoft.com/office/powerpoint/2010/main" val="1323533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MARKÉTA ENTLICHEROVÁ – ČESTNÉ UZNÁNÍ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E2FC002-1630-497A-A743-D6D326680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850" y="1825625"/>
            <a:ext cx="3264300" cy="4351338"/>
          </a:xfrm>
        </p:spPr>
      </p:pic>
    </p:spTree>
    <p:extLst>
      <p:ext uri="{BB962C8B-B14F-4D97-AF65-F5344CB8AC3E}">
        <p14:creationId xmlns:p14="http://schemas.microsoft.com/office/powerpoint/2010/main" val="388339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ARTEFAKT</a:t>
            </a:r>
          </a:p>
        </p:txBody>
      </p:sp>
    </p:spTree>
    <p:extLst>
      <p:ext uri="{BB962C8B-B14F-4D97-AF65-F5344CB8AC3E}">
        <p14:creationId xmlns:p14="http://schemas.microsoft.com/office/powerpoint/2010/main" val="2688247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130</Words>
  <Application>Microsoft Office PowerPoint</Application>
  <PresentationFormat>Širokoúhlá obrazovka</PresentationFormat>
  <Paragraphs>27</Paragraphs>
  <Slides>22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Office Theme</vt:lpstr>
      <vt:lpstr>GYMLITFOTO 2024</vt:lpstr>
      <vt:lpstr>Prezentace aplikace PowerPoint</vt:lpstr>
      <vt:lpstr>1. MÍSTO</vt:lpstr>
      <vt:lpstr>BOŘIVOJ REZEK– 2. MÍSTO</vt:lpstr>
      <vt:lpstr>BOŘIVOJ REZEK– 3. MÍSTO</vt:lpstr>
      <vt:lpstr>BEÁTA HRONCOVÁ – 3. MÍSTO</vt:lpstr>
      <vt:lpstr>MAREK SEDLÁČEK – 3. MÍSTO</vt:lpstr>
      <vt:lpstr>MARKÉTA ENTLICHEROVÁ – ČESTNÉ UZNÁNÍ</vt:lpstr>
      <vt:lpstr>Prezentace aplikace PowerPoint</vt:lpstr>
      <vt:lpstr>1. MÍSTO</vt:lpstr>
      <vt:lpstr>DANIEL PURR – 2. MÍSTO</vt:lpstr>
      <vt:lpstr>BARBORA LABOHÁ – 3. MÍSTO</vt:lpstr>
      <vt:lpstr>KAROLÍNA VELIČKOVÁ – 3. MÍSTO</vt:lpstr>
      <vt:lpstr>Prezentace aplikace PowerPoint</vt:lpstr>
      <vt:lpstr>1. MÍSTO</vt:lpstr>
      <vt:lpstr>LUCIE BALLEKOVÁ – 2. MÍSTO</vt:lpstr>
      <vt:lpstr>BARBORA SALAJOVÁ – 2. MÍSTO</vt:lpstr>
      <vt:lpstr>MAREK SEDLÁČEK – 2. MÍSTO</vt:lpstr>
      <vt:lpstr>KATEŘINA RAJDLOVÁ – 3. MÍSTO</vt:lpstr>
      <vt:lpstr>TAŤÁNA REZKOVÁ – 3. MÍSTO</vt:lpstr>
      <vt:lpstr>TOMÁŠ SOUČEK – 3. MÍSTO</vt:lpstr>
      <vt:lpstr>ANNA MLČOCHOVÁ – ČESTNÉ UZNÁNÍ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GYMLITFOTO 2023</dc:title>
  <dc:creator>Petr Plachý</dc:creator>
  <cp:lastModifiedBy>Petr Plachý</cp:lastModifiedBy>
  <cp:revision>15</cp:revision>
  <dcterms:created xsi:type="dcterms:W3CDTF">2023-06-05T16:51:07Z</dcterms:created>
  <dcterms:modified xsi:type="dcterms:W3CDTF">2024-06-01T15:00:46Z</dcterms:modified>
</cp:coreProperties>
</file>