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9" r:id="rId4"/>
    <p:sldId id="259" r:id="rId5"/>
    <p:sldId id="260" r:id="rId6"/>
    <p:sldId id="272" r:id="rId7"/>
    <p:sldId id="261" r:id="rId8"/>
    <p:sldId id="263" r:id="rId9"/>
    <p:sldId id="264" r:id="rId10"/>
    <p:sldId id="283" r:id="rId11"/>
    <p:sldId id="267" r:id="rId12"/>
    <p:sldId id="281" r:id="rId13"/>
    <p:sldId id="268" r:id="rId14"/>
    <p:sldId id="276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8"/>
    <p:restoredTop sz="94650"/>
  </p:normalViewPr>
  <p:slideViewPr>
    <p:cSldViewPr snapToGrid="0" snapToObjects="1">
      <p:cViewPr varScale="1">
        <p:scale>
          <a:sx n="107" d="100"/>
          <a:sy n="107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822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335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46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596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056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583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863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260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31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817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965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C6BC-B6EA-6544-A890-A7C61FA60B88}" type="datetimeFigureOut">
              <a:rPr lang="cs-CZ" smtClean="0"/>
              <a:t>20.05.2025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CF590-28E2-244B-B6D5-43956EC3E2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894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D4B99-0161-274B-A9D2-CB40965C8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GYMLIT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FOTO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2025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8B33CB-85A2-114D-AB7C-99BE4A599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48508" y="5073134"/>
            <a:ext cx="952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Vyhlášení výsledků, předání diplomů a cen se koná v pátek 30. 5. 2025 o velké přestávce v ředitelně.​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6E51191-9C20-45C9-91B2-7130B0B30228}"/>
              </a:ext>
            </a:extLst>
          </p:cNvPr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A40B6BE-15B9-4B3D-9928-8CFEBB352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82" y="212331"/>
            <a:ext cx="1835606" cy="7887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979BC8-4612-400E-8A58-F50D85DD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553" y="253880"/>
            <a:ext cx="790508" cy="7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643FE-59F5-A74D-90B2-B2925FCE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ALŽBĚTA BICANOVÁ – 3. MÍSTO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3BC70F-EA29-4D83-9CFB-45F58D8B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29" y="1490570"/>
            <a:ext cx="8677834" cy="48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2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FF651D5-9201-2A46-B1C7-EFB43E670FF1}"/>
              </a:ext>
            </a:extLst>
          </p:cNvPr>
          <p:cNvSpPr txBox="1"/>
          <p:nvPr/>
        </p:nvSpPr>
        <p:spPr>
          <a:xfrm>
            <a:off x="4762831" y="2671637"/>
            <a:ext cx="25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PŘÍRODA</a:t>
            </a:r>
          </a:p>
        </p:txBody>
      </p:sp>
    </p:spTree>
    <p:extLst>
      <p:ext uri="{BB962C8B-B14F-4D97-AF65-F5344CB8AC3E}">
        <p14:creationId xmlns:p14="http://schemas.microsoft.com/office/powerpoint/2010/main" val="295236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47DE5-78B3-4FB9-AF65-40AC9B71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MAREK SEDLÁČEK – 1. MÍSTO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604CA9D-47EB-4A0B-8FB6-5E65E846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797" y="1692757"/>
            <a:ext cx="6402406" cy="48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94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CD7C9-3B38-1D44-A353-52500DC0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MAREK SEDLÁČEK – 1. MÍSTO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B5BAB0A-AC5E-408D-8FF0-32F6E4366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91" y="2070848"/>
            <a:ext cx="4602256" cy="345169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5E7316F-D82E-4E32-A307-91CDBA40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447" y="206188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98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CD7C9-3B38-1D44-A353-52500DC0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TAŤÁNA REZKOVÁ – 2.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14E879C-8088-4DBF-85D2-83A29EE74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9368" y="1825625"/>
            <a:ext cx="6053263" cy="4351338"/>
          </a:xfrm>
        </p:spPr>
      </p:pic>
    </p:spTree>
    <p:extLst>
      <p:ext uri="{BB962C8B-B14F-4D97-AF65-F5344CB8AC3E}">
        <p14:creationId xmlns:p14="http://schemas.microsoft.com/office/powerpoint/2010/main" val="196404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25E64-38EB-4E11-AF74-DC2B01E5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Eva Brožová – 3.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2A9A750-B4EE-4D22-9498-8C3C41CE8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540" y="1825625"/>
            <a:ext cx="3262920" cy="4351338"/>
          </a:xfrm>
        </p:spPr>
      </p:pic>
    </p:spTree>
    <p:extLst>
      <p:ext uri="{BB962C8B-B14F-4D97-AF65-F5344CB8AC3E}">
        <p14:creationId xmlns:p14="http://schemas.microsoft.com/office/powerpoint/2010/main" val="115088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FF651D5-9201-2A46-B1C7-EFB43E670FF1}"/>
              </a:ext>
            </a:extLst>
          </p:cNvPr>
          <p:cNvSpPr txBox="1"/>
          <p:nvPr/>
        </p:nvSpPr>
        <p:spPr>
          <a:xfrm>
            <a:off x="4762831" y="2671637"/>
            <a:ext cx="25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ČLOVĚK</a:t>
            </a:r>
          </a:p>
        </p:txBody>
      </p:sp>
    </p:spTree>
    <p:extLst>
      <p:ext uri="{BB962C8B-B14F-4D97-AF65-F5344CB8AC3E}">
        <p14:creationId xmlns:p14="http://schemas.microsoft.com/office/powerpoint/2010/main" val="1303506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0B0D4-D8BB-7341-B384-9EC4575B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LUCIE </a:t>
            </a:r>
            <a:r>
              <a:rPr lang="cs-CZ" dirty="0"/>
              <a:t>BALLEKOVÁ – 1.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99F2417-79EB-4E28-B5D3-2ADE28D90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2815" y="1825625"/>
            <a:ext cx="2506370" cy="4351338"/>
          </a:xfrm>
        </p:spPr>
      </p:pic>
    </p:spTree>
    <p:extLst>
      <p:ext uri="{BB962C8B-B14F-4D97-AF65-F5344CB8AC3E}">
        <p14:creationId xmlns:p14="http://schemas.microsoft.com/office/powerpoint/2010/main" val="284829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0B0D4-D8BB-7341-B384-9EC4575B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BOŘIVOJ REZEK – 2. MÍSTO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FBFDE71-FA9F-4B22-B79A-B58DCD41F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1179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TAŤÁNA REZKOVÁ – 3. MÍSTO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729EFDE1-0061-48AA-B00D-917061481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6193" y="1825625"/>
            <a:ext cx="3119614" cy="4351338"/>
          </a:xfrm>
        </p:spPr>
      </p:pic>
    </p:spTree>
    <p:extLst>
      <p:ext uri="{BB962C8B-B14F-4D97-AF65-F5344CB8AC3E}">
        <p14:creationId xmlns:p14="http://schemas.microsoft.com/office/powerpoint/2010/main" val="1999167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ŠTĚPÁNKA KREJČÍ – 3.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A0908FC-16FD-47FA-B263-2BCBBECD8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897" y="2122292"/>
            <a:ext cx="5852160" cy="3901440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024951B-9709-44B3-B600-A4CC30EB6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258" y="1174376"/>
            <a:ext cx="3328895" cy="49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83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FF651D5-9201-2A46-B1C7-EFB43E670FF1}"/>
              </a:ext>
            </a:extLst>
          </p:cNvPr>
          <p:cNvSpPr txBox="1"/>
          <p:nvPr/>
        </p:nvSpPr>
        <p:spPr>
          <a:xfrm>
            <a:off x="4762831" y="2671637"/>
            <a:ext cx="25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ARTEFAKT</a:t>
            </a:r>
          </a:p>
        </p:txBody>
      </p:sp>
    </p:spTree>
    <p:extLst>
      <p:ext uri="{BB962C8B-B14F-4D97-AF65-F5344CB8AC3E}">
        <p14:creationId xmlns:p14="http://schemas.microsoft.com/office/powerpoint/2010/main" val="268824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61B5A-3978-4044-91C1-A3010A3A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KAROLÍNA VELIČKOVÁ – 1. MÍSTO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AB54625-8F7C-42B9-93BD-D902C67F8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8373" y="1825625"/>
            <a:ext cx="3155253" cy="4351338"/>
          </a:xfrm>
        </p:spPr>
      </p:pic>
    </p:spTree>
    <p:extLst>
      <p:ext uri="{BB962C8B-B14F-4D97-AF65-F5344CB8AC3E}">
        <p14:creationId xmlns:p14="http://schemas.microsoft.com/office/powerpoint/2010/main" val="21417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643FE-59F5-A74D-90B2-B2925FCE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NELLA PEABODY – 2. MÍSTO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5102C3-E440-4B93-BD5B-0523D6B3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847" y="1690688"/>
            <a:ext cx="4721491" cy="39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1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95</Words>
  <Application>Microsoft Office PowerPoint</Application>
  <PresentationFormat>Širokoúhlá obrazovka</PresentationFormat>
  <Paragraphs>17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Office Theme</vt:lpstr>
      <vt:lpstr>GYMLITFOTO 2025</vt:lpstr>
      <vt:lpstr>Prezentace aplikace PowerPoint</vt:lpstr>
      <vt:lpstr>LUCIE BALLEKOVÁ – 1. MÍSTO</vt:lpstr>
      <vt:lpstr>BOŘIVOJ REZEK – 2. MÍSTO</vt:lpstr>
      <vt:lpstr>TAŤÁNA REZKOVÁ – 3. MÍSTO</vt:lpstr>
      <vt:lpstr>ŠTĚPÁNKA KREJČÍ – 3. MÍSTO</vt:lpstr>
      <vt:lpstr>Prezentace aplikace PowerPoint</vt:lpstr>
      <vt:lpstr>KAROLÍNA VELIČKOVÁ – 1. MÍSTO</vt:lpstr>
      <vt:lpstr>NELLA PEABODY – 2. MÍSTO</vt:lpstr>
      <vt:lpstr>ALŽBĚTA BICANOVÁ – 3. MÍSTO</vt:lpstr>
      <vt:lpstr>Prezentace aplikace PowerPoint</vt:lpstr>
      <vt:lpstr>MAREK SEDLÁČEK – 1. MÍSTO</vt:lpstr>
      <vt:lpstr>MAREK SEDLÁČEK – 1. MÍSTO</vt:lpstr>
      <vt:lpstr>TAŤÁNA REZKOVÁ – 2. MÍSTO</vt:lpstr>
      <vt:lpstr>Eva Brožová – 3. místo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GYMLITFOTO 2023</dc:title>
  <dc:creator>Petr Plachý</dc:creator>
  <cp:lastModifiedBy>Petr Plachý</cp:lastModifiedBy>
  <cp:revision>24</cp:revision>
  <dcterms:created xsi:type="dcterms:W3CDTF">2023-06-05T16:51:07Z</dcterms:created>
  <dcterms:modified xsi:type="dcterms:W3CDTF">2025-05-20T15:14:42Z</dcterms:modified>
</cp:coreProperties>
</file>